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108.png"/><Relationship Id="rId10" Type="http://schemas.openxmlformats.org/officeDocument/2006/relationships/image" Target="../media/image109.png"/><Relationship Id="rId11" Type="http://schemas.openxmlformats.org/officeDocument/2006/relationships/image" Target="../media/image110.png"/><Relationship Id="rId12" Type="http://schemas.openxmlformats.org/officeDocument/2006/relationships/image" Target="../media/image11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Relationship Id="rId9" Type="http://schemas.openxmlformats.org/officeDocument/2006/relationships/image" Target="../media/image119.png"/><Relationship Id="rId10" Type="http://schemas.openxmlformats.org/officeDocument/2006/relationships/image" Target="../media/image120.png"/><Relationship Id="rId11" Type="http://schemas.openxmlformats.org/officeDocument/2006/relationships/image" Target="../media/image121.png"/><Relationship Id="rId12" Type="http://schemas.openxmlformats.org/officeDocument/2006/relationships/image" Target="../media/image12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9" Type="http://schemas.openxmlformats.org/officeDocument/2006/relationships/image" Target="../media/image130.png"/><Relationship Id="rId10" Type="http://schemas.openxmlformats.org/officeDocument/2006/relationships/image" Target="../media/image131.png"/><Relationship Id="rId11" Type="http://schemas.openxmlformats.org/officeDocument/2006/relationships/image" Target="../media/image132.png"/><Relationship Id="rId12" Type="http://schemas.openxmlformats.org/officeDocument/2006/relationships/image" Target="../media/image13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Relationship Id="rId9" Type="http://schemas.openxmlformats.org/officeDocument/2006/relationships/image" Target="../media/image141.png"/><Relationship Id="rId10" Type="http://schemas.openxmlformats.org/officeDocument/2006/relationships/image" Target="../media/image142.png"/><Relationship Id="rId11" Type="http://schemas.openxmlformats.org/officeDocument/2006/relationships/image" Target="../media/image14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150.png"/><Relationship Id="rId9" Type="http://schemas.openxmlformats.org/officeDocument/2006/relationships/image" Target="../media/image15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Relationship Id="rId6" Type="http://schemas.openxmlformats.org/officeDocument/2006/relationships/image" Target="../media/image156.png"/><Relationship Id="rId7" Type="http://schemas.openxmlformats.org/officeDocument/2006/relationships/image" Target="../media/image157.png"/><Relationship Id="rId8" Type="http://schemas.openxmlformats.org/officeDocument/2006/relationships/image" Target="../media/image158.png"/><Relationship Id="rId9" Type="http://schemas.openxmlformats.org/officeDocument/2006/relationships/image" Target="../media/image15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Relationship Id="rId12" Type="http://schemas.openxmlformats.org/officeDocument/2006/relationships/image" Target="../media/image5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image" Target="../media/image63.png"/><Relationship Id="rId11" Type="http://schemas.openxmlformats.org/officeDocument/2006/relationships/image" Target="../media/image64.png"/><Relationship Id="rId12" Type="http://schemas.openxmlformats.org/officeDocument/2006/relationships/image" Target="../media/image6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Relationship Id="rId11" Type="http://schemas.openxmlformats.org/officeDocument/2006/relationships/image" Target="../media/image75.png"/><Relationship Id="rId12" Type="http://schemas.openxmlformats.org/officeDocument/2006/relationships/image" Target="../media/image7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Relationship Id="rId10" Type="http://schemas.openxmlformats.org/officeDocument/2006/relationships/image" Target="../media/image85.png"/><Relationship Id="rId11" Type="http://schemas.openxmlformats.org/officeDocument/2006/relationships/image" Target="../media/image86.png"/><Relationship Id="rId12" Type="http://schemas.openxmlformats.org/officeDocument/2006/relationships/image" Target="../media/image8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95.png"/><Relationship Id="rId10" Type="http://schemas.openxmlformats.org/officeDocument/2006/relationships/image" Target="../media/image96.png"/><Relationship Id="rId11" Type="http://schemas.openxmlformats.org/officeDocument/2006/relationships/image" Target="../media/image97.png"/><Relationship Id="rId12" Type="http://schemas.openxmlformats.org/officeDocument/2006/relationships/image" Target="../media/image98.png"/><Relationship Id="rId13" Type="http://schemas.openxmlformats.org/officeDocument/2006/relationships/image" Target="../media/image99.png"/><Relationship Id="rId14" Type="http://schemas.openxmlformats.org/officeDocument/2006/relationships/image" Target="../media/image10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91BF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129" y="907755"/>
            <a:ext cx="16584933" cy="8688980"/>
            <a:chOff x="943129" y="907755"/>
            <a:chExt cx="16584933" cy="86889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129" y="907755"/>
              <a:ext cx="16584933" cy="86889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9314" y="875102"/>
            <a:ext cx="16615720" cy="8721633"/>
            <a:chOff x="929314" y="875102"/>
            <a:chExt cx="16615720" cy="87216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9314" y="875102"/>
              <a:ext cx="16615720" cy="87216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5034" y="709660"/>
            <a:ext cx="16584933" cy="8688980"/>
            <a:chOff x="745034" y="709660"/>
            <a:chExt cx="16584933" cy="86889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5034" y="709660"/>
              <a:ext cx="16584933" cy="86889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5664" y="649796"/>
            <a:ext cx="16615720" cy="8721633"/>
            <a:chOff x="725664" y="649796"/>
            <a:chExt cx="16615720" cy="87216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5664" y="649796"/>
              <a:ext cx="16615720" cy="872163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45918" y="1975395"/>
            <a:ext cx="8423269" cy="199796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09929" y="8127853"/>
            <a:ext cx="8581693" cy="116844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02550" y="2160205"/>
            <a:ext cx="1420859" cy="1226360"/>
            <a:chOff x="1502550" y="2160205"/>
            <a:chExt cx="1420859" cy="122636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2550" y="2160205"/>
              <a:ext cx="1420859" cy="12263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02550" y="3834064"/>
            <a:ext cx="1420859" cy="1226360"/>
            <a:chOff x="1502550" y="3834064"/>
            <a:chExt cx="1420859" cy="122636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2550" y="3834064"/>
              <a:ext cx="1420859" cy="122636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361474" y="6426557"/>
            <a:ext cx="1042614" cy="1277537"/>
            <a:chOff x="13361474" y="6426557"/>
            <a:chExt cx="1042614" cy="127753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20000">
              <a:off x="13361474" y="6426557"/>
              <a:ext cx="1042614" cy="127753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242830" y="7482949"/>
            <a:ext cx="1407778" cy="1215070"/>
            <a:chOff x="15242830" y="7482949"/>
            <a:chExt cx="1407778" cy="121507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242830" y="7482949"/>
              <a:ext cx="1407778" cy="121507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983314" y="1132096"/>
            <a:ext cx="21026522" cy="131835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91BF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129" y="907755"/>
            <a:ext cx="16584933" cy="8688980"/>
            <a:chOff x="943129" y="907755"/>
            <a:chExt cx="16584933" cy="86889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129" y="907755"/>
              <a:ext cx="16584933" cy="86889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9314" y="875102"/>
            <a:ext cx="16615720" cy="8721633"/>
            <a:chOff x="929314" y="875102"/>
            <a:chExt cx="16615720" cy="87216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9314" y="875102"/>
              <a:ext cx="16615720" cy="87216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5034" y="709660"/>
            <a:ext cx="16584933" cy="8688980"/>
            <a:chOff x="745034" y="709660"/>
            <a:chExt cx="16584933" cy="86889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5034" y="709660"/>
              <a:ext cx="16584933" cy="86889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2874" y="704606"/>
            <a:ext cx="16584933" cy="8688980"/>
            <a:chOff x="682874" y="704606"/>
            <a:chExt cx="16584933" cy="86889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2874" y="704606"/>
              <a:ext cx="16584933" cy="86889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07743" y="2511273"/>
            <a:ext cx="5074796" cy="3338158"/>
            <a:chOff x="2007743" y="2511273"/>
            <a:chExt cx="5074796" cy="33381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7743" y="2511273"/>
              <a:ext cx="5074796" cy="33381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78472" y="1986234"/>
            <a:ext cx="4868494" cy="3156623"/>
            <a:chOff x="10678472" y="1986234"/>
            <a:chExt cx="4868494" cy="31566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78472" y="1986234"/>
              <a:ext cx="4868494" cy="315662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678472" y="5880529"/>
            <a:ext cx="4868494" cy="3249803"/>
            <a:chOff x="10678472" y="5880529"/>
            <a:chExt cx="4868494" cy="324980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78472" y="5880529"/>
              <a:ext cx="4868494" cy="324980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2806" y="-1453164"/>
            <a:ext cx="20243148" cy="748561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98586" y="1499280"/>
            <a:ext cx="6051853" cy="126765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50651" y="5992689"/>
            <a:ext cx="7436940" cy="295272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91BF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129" y="907755"/>
            <a:ext cx="16584933" cy="8688980"/>
            <a:chOff x="943129" y="907755"/>
            <a:chExt cx="16584933" cy="86889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129" y="907755"/>
              <a:ext cx="16584933" cy="86889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9314" y="875102"/>
            <a:ext cx="16615720" cy="8721633"/>
            <a:chOff x="929314" y="875102"/>
            <a:chExt cx="16615720" cy="87216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9314" y="875102"/>
              <a:ext cx="16615720" cy="87216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5034" y="709660"/>
            <a:ext cx="16584933" cy="8688980"/>
            <a:chOff x="745034" y="709660"/>
            <a:chExt cx="16584933" cy="86889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5034" y="709660"/>
              <a:ext cx="16584933" cy="86889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2874" y="704606"/>
            <a:ext cx="16584933" cy="8688980"/>
            <a:chOff x="682874" y="704606"/>
            <a:chExt cx="16584933" cy="86889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2874" y="704606"/>
              <a:ext cx="16584933" cy="86889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20233" y="2707822"/>
            <a:ext cx="6171429" cy="3181761"/>
            <a:chOff x="1920233" y="2707822"/>
            <a:chExt cx="6171429" cy="318176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20233" y="2707822"/>
              <a:ext cx="6171429" cy="31817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14942" y="2707822"/>
            <a:ext cx="6171429" cy="3135903"/>
            <a:chOff x="10014942" y="2707822"/>
            <a:chExt cx="6171429" cy="313590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14942" y="2707822"/>
              <a:ext cx="6171429" cy="313590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2806" y="-1453164"/>
            <a:ext cx="20243148" cy="748561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8584" y="1499280"/>
            <a:ext cx="7517120" cy="126765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68493" y="6847884"/>
            <a:ext cx="7209293" cy="161549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84327" y="6568004"/>
            <a:ext cx="7149283" cy="250179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91BF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129" y="907755"/>
            <a:ext cx="16584933" cy="8688980"/>
            <a:chOff x="943129" y="907755"/>
            <a:chExt cx="16584933" cy="86889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129" y="907755"/>
              <a:ext cx="16584933" cy="86889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9314" y="875102"/>
            <a:ext cx="16615720" cy="8721633"/>
            <a:chOff x="929314" y="875102"/>
            <a:chExt cx="16615720" cy="87216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9314" y="875102"/>
              <a:ext cx="16615720" cy="87216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5034" y="709660"/>
            <a:ext cx="16584933" cy="8688980"/>
            <a:chOff x="745034" y="709660"/>
            <a:chExt cx="16584933" cy="86889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5034" y="709660"/>
              <a:ext cx="16584933" cy="86889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2874" y="704606"/>
            <a:ext cx="16584933" cy="8688980"/>
            <a:chOff x="682874" y="704606"/>
            <a:chExt cx="16584933" cy="86889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2874" y="704606"/>
              <a:ext cx="16584933" cy="86889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27860" y="2874249"/>
            <a:ext cx="6171429" cy="3146974"/>
            <a:chOff x="1727860" y="2874249"/>
            <a:chExt cx="6171429" cy="314697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7860" y="2874249"/>
              <a:ext cx="6171429" cy="31469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14942" y="2925400"/>
            <a:ext cx="6171429" cy="3033626"/>
            <a:chOff x="10014942" y="2925400"/>
            <a:chExt cx="6171429" cy="303362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14942" y="2925400"/>
              <a:ext cx="6171429" cy="303362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2806" y="-1453164"/>
            <a:ext cx="20243148" cy="748561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08108" y="1546470"/>
            <a:ext cx="7050758" cy="122046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68489" y="6847879"/>
            <a:ext cx="7045788" cy="116456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84327" y="6754594"/>
            <a:ext cx="7080531" cy="206641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91BF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129" y="907755"/>
            <a:ext cx="16584933" cy="8688980"/>
            <a:chOff x="943129" y="907755"/>
            <a:chExt cx="16584933" cy="86889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129" y="907755"/>
              <a:ext cx="16584933" cy="86889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9314" y="875102"/>
            <a:ext cx="16615720" cy="8721633"/>
            <a:chOff x="929314" y="875102"/>
            <a:chExt cx="16615720" cy="87216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9314" y="875102"/>
              <a:ext cx="16615720" cy="87216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5034" y="709660"/>
            <a:ext cx="16584933" cy="8688980"/>
            <a:chOff x="745034" y="709660"/>
            <a:chExt cx="16584933" cy="86889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5034" y="709660"/>
              <a:ext cx="16584933" cy="86889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2874" y="704606"/>
            <a:ext cx="16584933" cy="8688980"/>
            <a:chOff x="682874" y="704606"/>
            <a:chExt cx="16584933" cy="86889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2874" y="704606"/>
              <a:ext cx="16584933" cy="86889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54390" y="2835872"/>
            <a:ext cx="4832746" cy="4832746"/>
            <a:chOff x="2054390" y="2835872"/>
            <a:chExt cx="4832746" cy="483274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54390" y="2835872"/>
              <a:ext cx="4832746" cy="483274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4283108" y="-1450611"/>
            <a:ext cx="24803881" cy="749865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65630" y="1499280"/>
            <a:ext cx="6203053" cy="126765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54018" y="1931641"/>
            <a:ext cx="7822026" cy="428994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44494" y="5916930"/>
            <a:ext cx="8294521" cy="297349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91BF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129" y="907755"/>
            <a:ext cx="16584933" cy="8688980"/>
            <a:chOff x="943129" y="907755"/>
            <a:chExt cx="16584933" cy="86889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129" y="907755"/>
              <a:ext cx="16584933" cy="86889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9314" y="875102"/>
            <a:ext cx="16615720" cy="8721633"/>
            <a:chOff x="929314" y="875102"/>
            <a:chExt cx="16615720" cy="87216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9314" y="875102"/>
              <a:ext cx="16615720" cy="87216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5034" y="709660"/>
            <a:ext cx="16584933" cy="8688980"/>
            <a:chOff x="745034" y="709660"/>
            <a:chExt cx="16584933" cy="86889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5034" y="709660"/>
              <a:ext cx="16584933" cy="86889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2874" y="704606"/>
            <a:ext cx="16584933" cy="8688980"/>
            <a:chOff x="682874" y="704606"/>
            <a:chExt cx="16584933" cy="86889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2874" y="704606"/>
              <a:ext cx="16584933" cy="86889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282768" y="2248905"/>
            <a:ext cx="12856955" cy="6607737"/>
            <a:chOff x="3282768" y="2248905"/>
            <a:chExt cx="12856955" cy="660773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82768" y="2248905"/>
              <a:ext cx="12856955" cy="660773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4283108" y="-1450611"/>
            <a:ext cx="24803881" cy="749865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65632" y="1499280"/>
            <a:ext cx="2819920" cy="126765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91BF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129" y="907755"/>
            <a:ext cx="16584933" cy="8688980"/>
            <a:chOff x="943129" y="907755"/>
            <a:chExt cx="16584933" cy="86889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129" y="907755"/>
              <a:ext cx="16584933" cy="86889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9314" y="875102"/>
            <a:ext cx="16615720" cy="8721633"/>
            <a:chOff x="929314" y="875102"/>
            <a:chExt cx="16615720" cy="87216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9314" y="875102"/>
              <a:ext cx="16615720" cy="87216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5034" y="709660"/>
            <a:ext cx="16584933" cy="8688980"/>
            <a:chOff x="745034" y="709660"/>
            <a:chExt cx="16584933" cy="86889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5034" y="709660"/>
              <a:ext cx="16584933" cy="86889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1219" y="677007"/>
            <a:ext cx="16615720" cy="8721633"/>
            <a:chOff x="731219" y="677007"/>
            <a:chExt cx="16615720" cy="87216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1219" y="677007"/>
              <a:ext cx="16615720" cy="87216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944050" y="888385"/>
            <a:ext cx="3098339" cy="417976"/>
            <a:chOff x="14944050" y="888385"/>
            <a:chExt cx="3098339" cy="41797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4944050" y="928812"/>
              <a:ext cx="502289" cy="355576"/>
              <a:chOff x="14944050" y="928812"/>
              <a:chExt cx="502289" cy="3555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944050" y="928812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06336" y="714712"/>
              <a:ext cx="1361407" cy="84963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9132" y="1733477"/>
            <a:ext cx="21231564" cy="1118657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57143" y="781769"/>
            <a:ext cx="9690858" cy="8726852"/>
            <a:chOff x="7657143" y="781769"/>
            <a:chExt cx="9690858" cy="87268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7143" y="781769"/>
              <a:ext cx="9690858" cy="872685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098531" y="237975"/>
            <a:ext cx="12159964" cy="64065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57143" y="782041"/>
            <a:ext cx="9690858" cy="8721633"/>
            <a:chOff x="7657143" y="782041"/>
            <a:chExt cx="9690858" cy="87216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57143" y="782041"/>
              <a:ext cx="9690858" cy="872163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33203" y="3102322"/>
            <a:ext cx="4668435" cy="43560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65478" y="5582765"/>
            <a:ext cx="5897115" cy="4702949"/>
            <a:chOff x="865478" y="5582765"/>
            <a:chExt cx="5897115" cy="470294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040674" y="3331193"/>
              <a:ext cx="11794230" cy="940589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5478" y="5582765"/>
              <a:ext cx="5897115" cy="470294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50016" y="3830854"/>
            <a:ext cx="5792830" cy="161921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78588" y="5267597"/>
            <a:ext cx="7046621" cy="157033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52251" y="4392913"/>
            <a:ext cx="4917092" cy="435604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59540" y="6423644"/>
            <a:ext cx="1861326" cy="157695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433203" y="5614526"/>
            <a:ext cx="4974235" cy="435604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91BF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129" y="907755"/>
            <a:ext cx="16584933" cy="8688980"/>
            <a:chOff x="943129" y="907755"/>
            <a:chExt cx="16584933" cy="86889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129" y="907755"/>
              <a:ext cx="16584933" cy="86889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9314" y="875102"/>
            <a:ext cx="16615720" cy="8721633"/>
            <a:chOff x="929314" y="875102"/>
            <a:chExt cx="16615720" cy="87216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9314" y="875102"/>
              <a:ext cx="16615720" cy="87216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5034" y="709660"/>
            <a:ext cx="16584933" cy="8688980"/>
            <a:chOff x="745034" y="709660"/>
            <a:chExt cx="16584933" cy="86889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5034" y="709660"/>
              <a:ext cx="16584933" cy="86889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5664" y="649796"/>
            <a:ext cx="16615720" cy="8721633"/>
            <a:chOff x="725664" y="649796"/>
            <a:chExt cx="16615720" cy="87216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5664" y="649796"/>
              <a:ext cx="16615720" cy="87216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63667" y="6091795"/>
            <a:ext cx="2112571" cy="4193919"/>
            <a:chOff x="16263667" y="6091795"/>
            <a:chExt cx="2112571" cy="41939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63667" y="6091795"/>
              <a:ext cx="2112571" cy="419391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25451" y="-1453164"/>
            <a:ext cx="19395519" cy="748561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9292" y="1888213"/>
            <a:ext cx="7526522" cy="86458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3593" y="4152955"/>
            <a:ext cx="15165208" cy="436920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94832" y="3131807"/>
            <a:ext cx="16252358" cy="11877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91BF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129" y="907755"/>
            <a:ext cx="16584933" cy="8688980"/>
            <a:chOff x="943129" y="907755"/>
            <a:chExt cx="16584933" cy="86889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129" y="907755"/>
              <a:ext cx="16584933" cy="86889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9314" y="875102"/>
            <a:ext cx="16615720" cy="8721633"/>
            <a:chOff x="929314" y="875102"/>
            <a:chExt cx="16615720" cy="87216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9314" y="875102"/>
              <a:ext cx="16615720" cy="87216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5034" y="709660"/>
            <a:ext cx="16584933" cy="8688980"/>
            <a:chOff x="745034" y="709660"/>
            <a:chExt cx="16584933" cy="86889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5034" y="709660"/>
              <a:ext cx="16584933" cy="86889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5664" y="649796"/>
            <a:ext cx="16615720" cy="8721633"/>
            <a:chOff x="725664" y="649796"/>
            <a:chExt cx="16615720" cy="87216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5664" y="649796"/>
              <a:ext cx="16615720" cy="872163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2806" y="-1453164"/>
            <a:ext cx="20243148" cy="748561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69207" y="2915938"/>
            <a:ext cx="10108219" cy="5806007"/>
            <a:chOff x="1269207" y="2915938"/>
            <a:chExt cx="10108219" cy="580600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9207" y="2915938"/>
              <a:ext cx="10108219" cy="580600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7630" y="1842634"/>
            <a:ext cx="6023168" cy="122646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23994" y="3777279"/>
            <a:ext cx="5257997" cy="406168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91BF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129" y="907755"/>
            <a:ext cx="16584933" cy="8688980"/>
            <a:chOff x="943129" y="907755"/>
            <a:chExt cx="16584933" cy="86889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129" y="907755"/>
              <a:ext cx="16584933" cy="86889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9314" y="875102"/>
            <a:ext cx="16615720" cy="8721633"/>
            <a:chOff x="929314" y="875102"/>
            <a:chExt cx="16615720" cy="87216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9314" y="875102"/>
              <a:ext cx="16615720" cy="87216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5034" y="709660"/>
            <a:ext cx="16584933" cy="8688980"/>
            <a:chOff x="745034" y="709660"/>
            <a:chExt cx="16584933" cy="86889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5034" y="709660"/>
              <a:ext cx="16584933" cy="86889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4511" y="709660"/>
            <a:ext cx="16675457" cy="8687707"/>
            <a:chOff x="654511" y="709660"/>
            <a:chExt cx="16675457" cy="868770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4511" y="709660"/>
              <a:ext cx="16675457" cy="86877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12136" y="2928764"/>
            <a:ext cx="7006159" cy="3933940"/>
            <a:chOff x="1612136" y="2928764"/>
            <a:chExt cx="7006159" cy="393394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2136" y="2928764"/>
              <a:ext cx="7006159" cy="39339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24418" y="1771357"/>
            <a:ext cx="6171429" cy="3503519"/>
            <a:chOff x="9924418" y="1771357"/>
            <a:chExt cx="6171429" cy="35035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24418" y="1771357"/>
              <a:ext cx="6171429" cy="35035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924418" y="6000350"/>
            <a:ext cx="6171429" cy="2931771"/>
            <a:chOff x="9924418" y="6000350"/>
            <a:chExt cx="6171429" cy="293177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24418" y="6000350"/>
              <a:ext cx="6171429" cy="293177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2806" y="-1453164"/>
            <a:ext cx="20243148" cy="748561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8108" y="1795441"/>
            <a:ext cx="7738996" cy="125102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95099" y="7076395"/>
            <a:ext cx="9190081" cy="217055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91BF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129" y="907755"/>
            <a:ext cx="16584933" cy="8688980"/>
            <a:chOff x="943129" y="907755"/>
            <a:chExt cx="16584933" cy="86889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129" y="907755"/>
              <a:ext cx="16584933" cy="86889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9314" y="875102"/>
            <a:ext cx="16615720" cy="8721633"/>
            <a:chOff x="929314" y="875102"/>
            <a:chExt cx="16615720" cy="87216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9314" y="875102"/>
              <a:ext cx="16615720" cy="87216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5034" y="709660"/>
            <a:ext cx="16584933" cy="8688980"/>
            <a:chOff x="745034" y="709660"/>
            <a:chExt cx="16584933" cy="86889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5034" y="709660"/>
              <a:ext cx="16584933" cy="86889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5034" y="709660"/>
            <a:ext cx="16584933" cy="8688980"/>
            <a:chOff x="745034" y="709660"/>
            <a:chExt cx="16584933" cy="86889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5034" y="709660"/>
              <a:ext cx="16584933" cy="86889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12022" y="1984210"/>
            <a:ext cx="6171429" cy="3504294"/>
            <a:chOff x="10012022" y="1984210"/>
            <a:chExt cx="6171429" cy="35042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12022" y="1984210"/>
              <a:ext cx="6171429" cy="35042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15650" y="2740547"/>
            <a:ext cx="6171429" cy="2466436"/>
            <a:chOff x="1615650" y="2740547"/>
            <a:chExt cx="6171429" cy="246643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5650" y="2740547"/>
              <a:ext cx="6171429" cy="24664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012022" y="6155607"/>
            <a:ext cx="6171429" cy="2685176"/>
            <a:chOff x="10012022" y="6155607"/>
            <a:chExt cx="6171429" cy="268517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12022" y="6155607"/>
              <a:ext cx="6171429" cy="268517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2806" y="-1453164"/>
            <a:ext cx="20243148" cy="748561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08584" y="1795441"/>
            <a:ext cx="6060444" cy="125102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72119" y="5368782"/>
            <a:ext cx="8329849" cy="394431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91BF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129" y="907755"/>
            <a:ext cx="16584933" cy="8688980"/>
            <a:chOff x="943129" y="907755"/>
            <a:chExt cx="16584933" cy="86889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129" y="907755"/>
              <a:ext cx="16584933" cy="86889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9314" y="875102"/>
            <a:ext cx="16615720" cy="8721633"/>
            <a:chOff x="929314" y="875102"/>
            <a:chExt cx="16615720" cy="87216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9314" y="875102"/>
              <a:ext cx="16615720" cy="87216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5034" y="709660"/>
            <a:ext cx="16584933" cy="8688980"/>
            <a:chOff x="745034" y="709660"/>
            <a:chExt cx="16584933" cy="86889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5034" y="709660"/>
              <a:ext cx="16584933" cy="86889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5034" y="709660"/>
            <a:ext cx="16584933" cy="8688980"/>
            <a:chOff x="745034" y="709660"/>
            <a:chExt cx="16584933" cy="86889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5034" y="709660"/>
              <a:ext cx="16584933" cy="86889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86498" y="2351266"/>
            <a:ext cx="5386248" cy="3117750"/>
            <a:chOff x="1986498" y="2351266"/>
            <a:chExt cx="5386248" cy="311775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86498" y="2351266"/>
              <a:ext cx="5386248" cy="31177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61687" y="1688050"/>
            <a:ext cx="6171429" cy="3780966"/>
            <a:chOff x="9761687" y="1688050"/>
            <a:chExt cx="6171429" cy="378096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61687" y="1688050"/>
              <a:ext cx="6171429" cy="378096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173357" y="5857500"/>
            <a:ext cx="6171429" cy="3739234"/>
            <a:chOff x="10173357" y="5857500"/>
            <a:chExt cx="6171429" cy="373923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73357" y="5857500"/>
              <a:ext cx="6171429" cy="373923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2806" y="-1453164"/>
            <a:ext cx="20243148" cy="748561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08584" y="1499282"/>
            <a:ext cx="5163987" cy="125102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91184" y="5643689"/>
            <a:ext cx="7301274" cy="384369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91BF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129" y="907755"/>
            <a:ext cx="16584933" cy="8688980"/>
            <a:chOff x="943129" y="907755"/>
            <a:chExt cx="16584933" cy="86889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129" y="907755"/>
              <a:ext cx="16584933" cy="86889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9314" y="875102"/>
            <a:ext cx="16615720" cy="8721633"/>
            <a:chOff x="929314" y="875102"/>
            <a:chExt cx="16615720" cy="87216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9314" y="875102"/>
              <a:ext cx="16615720" cy="87216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5034" y="709660"/>
            <a:ext cx="16584933" cy="8688980"/>
            <a:chOff x="745034" y="709660"/>
            <a:chExt cx="16584933" cy="86889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5034" y="709660"/>
              <a:ext cx="16584933" cy="86889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5034" y="709660"/>
            <a:ext cx="16584933" cy="8688980"/>
            <a:chOff x="745034" y="709660"/>
            <a:chExt cx="16584933" cy="86889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5034" y="709660"/>
              <a:ext cx="16584933" cy="86889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70003" y="2435494"/>
            <a:ext cx="5547498" cy="3092274"/>
            <a:chOff x="2170003" y="2435494"/>
            <a:chExt cx="5547498" cy="309227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70003" y="2435494"/>
              <a:ext cx="5547498" cy="30922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40415" y="5345539"/>
            <a:ext cx="6171429" cy="3739027"/>
            <a:chOff x="9940415" y="5345539"/>
            <a:chExt cx="6171429" cy="373902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40415" y="5345539"/>
              <a:ext cx="6171429" cy="373902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332362" y="2030287"/>
            <a:ext cx="5387536" cy="2877405"/>
            <a:chOff x="10332362" y="2030287"/>
            <a:chExt cx="5387536" cy="287740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32362" y="2030287"/>
              <a:ext cx="5387536" cy="287740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2806" y="-1453164"/>
            <a:ext cx="20243148" cy="748561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08584" y="1499280"/>
            <a:ext cx="6957939" cy="126765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91184" y="5643689"/>
            <a:ext cx="7403178" cy="383901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91BF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129" y="907755"/>
            <a:ext cx="16584933" cy="8688980"/>
            <a:chOff x="943129" y="907755"/>
            <a:chExt cx="16584933" cy="86889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129" y="907755"/>
              <a:ext cx="16584933" cy="86889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9314" y="875102"/>
            <a:ext cx="16615720" cy="8721633"/>
            <a:chOff x="929314" y="875102"/>
            <a:chExt cx="16615720" cy="87216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9314" y="875102"/>
              <a:ext cx="16615720" cy="87216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5034" y="709660"/>
            <a:ext cx="16584933" cy="8688980"/>
            <a:chOff x="745034" y="709660"/>
            <a:chExt cx="16584933" cy="86889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5034" y="709660"/>
              <a:ext cx="16584933" cy="86889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2874" y="704606"/>
            <a:ext cx="16584933" cy="8688980"/>
            <a:chOff x="682874" y="704606"/>
            <a:chExt cx="16584933" cy="86889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2874" y="704606"/>
              <a:ext cx="16584933" cy="86889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02547" y="2901966"/>
            <a:ext cx="6171429" cy="3823494"/>
            <a:chOff x="1702547" y="2901966"/>
            <a:chExt cx="6171429" cy="38234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2547" y="2901966"/>
              <a:ext cx="6171429" cy="38234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764833" y="2735982"/>
            <a:ext cx="4354596" cy="2516263"/>
            <a:chOff x="12764833" y="2735982"/>
            <a:chExt cx="4354596" cy="251626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64833" y="2735982"/>
              <a:ext cx="4354596" cy="251626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851531" y="2745445"/>
            <a:ext cx="3928851" cy="2558501"/>
            <a:chOff x="8851531" y="2745445"/>
            <a:chExt cx="3928851" cy="255850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51531" y="2745445"/>
              <a:ext cx="3928851" cy="255850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2806" y="-1453164"/>
            <a:ext cx="20243148" cy="748561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8108" y="1499280"/>
            <a:ext cx="6023282" cy="126765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53384" y="7066308"/>
            <a:ext cx="7402445" cy="116456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01280" y="1530927"/>
            <a:ext cx="7050758" cy="122046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342577" y="5837931"/>
            <a:ext cx="7308902" cy="338809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2023-11-24T11:19:00Z</dcterms:created>
  <dcterms:modified xsi:type="dcterms:W3CDTF">2023-11-24T11:19:00Z</dcterms:modified>
</cp:coreProperties>
</file>